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4" r:id="rId4"/>
    <p:sldId id="264" r:id="rId5"/>
    <p:sldId id="275" r:id="rId6"/>
    <p:sldId id="265" r:id="rId7"/>
    <p:sldId id="266" r:id="rId8"/>
    <p:sldId id="267" r:id="rId9"/>
    <p:sldId id="276" r:id="rId10"/>
    <p:sldId id="268" r:id="rId11"/>
    <p:sldId id="269" r:id="rId12"/>
    <p:sldId id="270" r:id="rId13"/>
    <p:sldId id="277" r:id="rId14"/>
    <p:sldId id="271" r:id="rId15"/>
    <p:sldId id="272" r:id="rId16"/>
    <p:sldId id="278" r:id="rId17"/>
    <p:sldId id="279" r:id="rId18"/>
    <p:sldId id="280" r:id="rId19"/>
    <p:sldId id="273" r:id="rId20"/>
    <p:sldId id="282" r:id="rId21"/>
    <p:sldId id="283" r:id="rId22"/>
    <p:sldId id="284" r:id="rId23"/>
    <p:sldId id="285" r:id="rId24"/>
    <p:sldId id="286" r:id="rId25"/>
    <p:sldId id="281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arat&#233;\Competitions\Stats%20Comp&#233;tition%20Kumit&#233;%20Dec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J:\Karat&#233;\Competitions\Stats%20Comp&#233;tition%20Kata%20Jan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ser>
          <c:idx val="0"/>
          <c:order val="0"/>
          <c:dLbls>
            <c:dLblPos val="bestFit"/>
            <c:showPercent val="1"/>
            <c:showLeaderLines val="1"/>
          </c:dLbls>
          <c:cat>
            <c:multiLvlStrRef>
              <c:f>Feuil1!$A$23:$B$28</c:f>
              <c:multiLvlStrCache>
                <c:ptCount val="6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</c:lvl>
                <c:lvl>
                  <c:pt idx="0">
                    <c:v>Poussins</c:v>
                  </c:pt>
                  <c:pt idx="1">
                    <c:v>Poussins</c:v>
                  </c:pt>
                  <c:pt idx="2">
                    <c:v>Pupilles</c:v>
                  </c:pt>
                  <c:pt idx="3">
                    <c:v>Pupilles</c:v>
                  </c:pt>
                  <c:pt idx="4">
                    <c:v>Benjamins</c:v>
                  </c:pt>
                  <c:pt idx="5">
                    <c:v>Benjamins</c:v>
                  </c:pt>
                </c:lvl>
              </c:multiLvlStrCache>
            </c:multiLvlStrRef>
          </c:cat>
          <c:val>
            <c:numRef>
              <c:f>Feuil1!$C$23:$C$28</c:f>
              <c:numCache>
                <c:formatCode>General</c:formatCode>
                <c:ptCount val="6"/>
                <c:pt idx="0">
                  <c:v>13</c:v>
                </c:pt>
                <c:pt idx="1">
                  <c:v>13</c:v>
                </c:pt>
                <c:pt idx="2">
                  <c:v>9</c:v>
                </c:pt>
                <c:pt idx="3">
                  <c:v>50</c:v>
                </c:pt>
                <c:pt idx="4">
                  <c:v>23</c:v>
                </c:pt>
                <c:pt idx="5">
                  <c:v>38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fr-FR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pieChart>
        <c:varyColors val="1"/>
        <c:ser>
          <c:idx val="0"/>
          <c:order val="0"/>
          <c:dLbls>
            <c:dLblPos val="outEnd"/>
            <c:showPercent val="1"/>
            <c:showLeaderLines val="1"/>
          </c:dLbls>
          <c:cat>
            <c:strRef>
              <c:f>Feuil1!$D$24:$D$26</c:f>
              <c:strCache>
                <c:ptCount val="3"/>
                <c:pt idx="0">
                  <c:v>Poussins</c:v>
                </c:pt>
                <c:pt idx="1">
                  <c:v>Pupilles</c:v>
                </c:pt>
                <c:pt idx="2">
                  <c:v>Benjamins</c:v>
                </c:pt>
              </c:strCache>
            </c:strRef>
          </c:cat>
          <c:val>
            <c:numRef>
              <c:f>Feuil1!$E$24:$E$26</c:f>
              <c:numCache>
                <c:formatCode>General</c:formatCode>
                <c:ptCount val="3"/>
                <c:pt idx="0">
                  <c:v>26</c:v>
                </c:pt>
                <c:pt idx="1">
                  <c:v>59</c:v>
                </c:pt>
                <c:pt idx="2">
                  <c:v>61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2.7141645462256191E-2"/>
                  <c:y val="-0.10174029451137886"/>
                </c:manualLayout>
              </c:layout>
              <c:dLblPos val="bestFit"/>
              <c:showPercent val="1"/>
            </c:dLbl>
            <c:dLbl>
              <c:idx val="11"/>
              <c:layout>
                <c:manualLayout>
                  <c:x val="2.3748939779474156E-2"/>
                  <c:y val="3.0677914236192869E-18"/>
                </c:manualLayout>
              </c:layout>
              <c:dLblPos val="bestFit"/>
              <c:showPercent val="1"/>
            </c:dLbl>
            <c:dLblPos val="outEnd"/>
            <c:showPercent val="1"/>
            <c:showLeaderLines val="1"/>
          </c:dLbls>
          <c:cat>
            <c:multiLvlStrRef>
              <c:f>Feuil1!$A$29:$B$40</c:f>
              <c:multiLvlStrCache>
                <c:ptCount val="12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  <c:pt idx="6">
                    <c:v>Feminines</c:v>
                  </c:pt>
                  <c:pt idx="7">
                    <c:v>Masculins</c:v>
                  </c:pt>
                  <c:pt idx="8">
                    <c:v>Feminines</c:v>
                  </c:pt>
                  <c:pt idx="9">
                    <c:v>Masculins</c:v>
                  </c:pt>
                  <c:pt idx="10">
                    <c:v>Feminines</c:v>
                  </c:pt>
                  <c:pt idx="11">
                    <c:v>Masculins</c:v>
                  </c:pt>
                </c:lvl>
                <c:lvl>
                  <c:pt idx="0">
                    <c:v>Minimes</c:v>
                  </c:pt>
                  <c:pt idx="1">
                    <c:v>Minimes</c:v>
                  </c:pt>
                  <c:pt idx="2">
                    <c:v>Cadets</c:v>
                  </c:pt>
                  <c:pt idx="3">
                    <c:v>Cadets</c:v>
                  </c:pt>
                  <c:pt idx="4">
                    <c:v>Juniors</c:v>
                  </c:pt>
                  <c:pt idx="5">
                    <c:v>Juniors</c:v>
                  </c:pt>
                  <c:pt idx="6">
                    <c:v>Seniors</c:v>
                  </c:pt>
                  <c:pt idx="7">
                    <c:v>Seniors</c:v>
                  </c:pt>
                  <c:pt idx="8">
                    <c:v>Vétérans 1</c:v>
                  </c:pt>
                  <c:pt idx="9">
                    <c:v>Vétérans 1</c:v>
                  </c:pt>
                  <c:pt idx="10">
                    <c:v>Vétérans 2</c:v>
                  </c:pt>
                  <c:pt idx="11">
                    <c:v>Vétérans 2</c:v>
                  </c:pt>
                </c:lvl>
              </c:multiLvlStrCache>
            </c:multiLvlStrRef>
          </c:cat>
          <c:val>
            <c:numRef>
              <c:f>Feuil1!$C$29:$C$40</c:f>
              <c:numCache>
                <c:formatCode>General</c:formatCode>
                <c:ptCount val="12"/>
                <c:pt idx="0">
                  <c:v>10</c:v>
                </c:pt>
                <c:pt idx="1">
                  <c:v>31</c:v>
                </c:pt>
                <c:pt idx="2">
                  <c:v>5</c:v>
                </c:pt>
                <c:pt idx="3">
                  <c:v>18</c:v>
                </c:pt>
                <c:pt idx="4">
                  <c:v>2</c:v>
                </c:pt>
                <c:pt idx="5">
                  <c:v>11</c:v>
                </c:pt>
                <c:pt idx="6">
                  <c:v>7</c:v>
                </c:pt>
                <c:pt idx="7">
                  <c:v>14</c:v>
                </c:pt>
                <c:pt idx="8">
                  <c:v>2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3585022358316321"/>
          <c:y val="8.6002912529333522E-2"/>
          <c:w val="0.20736900942937689"/>
          <c:h val="0.78772561773041438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ser>
          <c:idx val="0"/>
          <c:order val="0"/>
          <c:dLbls>
            <c:dLblPos val="outEnd"/>
            <c:showPercent val="1"/>
            <c:showLeaderLines val="1"/>
          </c:dLbls>
          <c:cat>
            <c:strRef>
              <c:f>Feuil1!$D$27:$D$32</c:f>
              <c:strCache>
                <c:ptCount val="6"/>
                <c:pt idx="0">
                  <c:v>Minimes</c:v>
                </c:pt>
                <c:pt idx="1">
                  <c:v>Cadets</c:v>
                </c:pt>
                <c:pt idx="2">
                  <c:v>Juniors</c:v>
                </c:pt>
                <c:pt idx="3">
                  <c:v>Seniors</c:v>
                </c:pt>
                <c:pt idx="4">
                  <c:v>Vétérans 1</c:v>
                </c:pt>
                <c:pt idx="5">
                  <c:v>Vétérans 2</c:v>
                </c:pt>
              </c:strCache>
            </c:strRef>
          </c:cat>
          <c:val>
            <c:numRef>
              <c:f>Feuil1!$E$27:$E$32</c:f>
              <c:numCache>
                <c:formatCode>General</c:formatCode>
                <c:ptCount val="6"/>
                <c:pt idx="0">
                  <c:v>41</c:v>
                </c:pt>
                <c:pt idx="1">
                  <c:v>23</c:v>
                </c:pt>
                <c:pt idx="2">
                  <c:v>13</c:v>
                </c:pt>
                <c:pt idx="3">
                  <c:v>21</c:v>
                </c:pt>
                <c:pt idx="4">
                  <c:v>9</c:v>
                </c:pt>
                <c:pt idx="5">
                  <c:v>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Feuil1!$A$11:$B$16</c:f>
              <c:multiLvlStrCache>
                <c:ptCount val="6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</c:lvl>
                <c:lvl>
                  <c:pt idx="0">
                    <c:v>Poussins</c:v>
                  </c:pt>
                  <c:pt idx="1">
                    <c:v>Poussins</c:v>
                  </c:pt>
                  <c:pt idx="2">
                    <c:v>Pupilles</c:v>
                  </c:pt>
                  <c:pt idx="3">
                    <c:v>Pupilles</c:v>
                  </c:pt>
                  <c:pt idx="4">
                    <c:v>Benjamins</c:v>
                  </c:pt>
                  <c:pt idx="5">
                    <c:v>Benjamins</c:v>
                  </c:pt>
                </c:lvl>
              </c:multiLvlStrCache>
            </c:multiLvlStrRef>
          </c:cat>
          <c:val>
            <c:numRef>
              <c:f>Feuil1!$C$11:$C$16</c:f>
              <c:numCache>
                <c:formatCode>General</c:formatCode>
                <c:ptCount val="6"/>
                <c:pt idx="0">
                  <c:v>5</c:v>
                </c:pt>
                <c:pt idx="1">
                  <c:v>10</c:v>
                </c:pt>
                <c:pt idx="2">
                  <c:v>5</c:v>
                </c:pt>
                <c:pt idx="3">
                  <c:v>27</c:v>
                </c:pt>
                <c:pt idx="4">
                  <c:v>14</c:v>
                </c:pt>
                <c:pt idx="5">
                  <c:v>19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Feuil1!$D$12:$D$14</c:f>
              <c:strCache>
                <c:ptCount val="3"/>
                <c:pt idx="0">
                  <c:v>Poussins</c:v>
                </c:pt>
                <c:pt idx="1">
                  <c:v>Pupilles</c:v>
                </c:pt>
                <c:pt idx="2">
                  <c:v>Benjamins</c:v>
                </c:pt>
              </c:strCache>
            </c:strRef>
          </c:cat>
          <c:val>
            <c:numRef>
              <c:f>Feuil1!$E$12:$E$14</c:f>
              <c:numCache>
                <c:formatCode>General</c:formatCode>
                <c:ptCount val="3"/>
                <c:pt idx="0">
                  <c:v>15</c:v>
                </c:pt>
                <c:pt idx="1">
                  <c:v>32</c:v>
                </c:pt>
                <c:pt idx="2">
                  <c:v>33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multiLvlStrRef>
              <c:f>Feuil1!$A$17:$B$26</c:f>
              <c:multiLvlStrCache>
                <c:ptCount val="10"/>
                <c:lvl>
                  <c:pt idx="0">
                    <c:v>Feminines</c:v>
                  </c:pt>
                  <c:pt idx="1">
                    <c:v>Masculins</c:v>
                  </c:pt>
                  <c:pt idx="2">
                    <c:v>Feminines</c:v>
                  </c:pt>
                  <c:pt idx="3">
                    <c:v>Masculins</c:v>
                  </c:pt>
                  <c:pt idx="4">
                    <c:v>Feminines</c:v>
                  </c:pt>
                  <c:pt idx="5">
                    <c:v>Masculins</c:v>
                  </c:pt>
                  <c:pt idx="6">
                    <c:v>Feminines</c:v>
                  </c:pt>
                  <c:pt idx="7">
                    <c:v>Masculins</c:v>
                  </c:pt>
                  <c:pt idx="8">
                    <c:v>Feminines</c:v>
                  </c:pt>
                  <c:pt idx="9">
                    <c:v>Masculins</c:v>
                  </c:pt>
                </c:lvl>
                <c:lvl>
                  <c:pt idx="0">
                    <c:v>Minimes</c:v>
                  </c:pt>
                  <c:pt idx="1">
                    <c:v>Minimes</c:v>
                  </c:pt>
                  <c:pt idx="2">
                    <c:v>Cadets</c:v>
                  </c:pt>
                  <c:pt idx="3">
                    <c:v>Cadets</c:v>
                  </c:pt>
                  <c:pt idx="4">
                    <c:v>Juniors</c:v>
                  </c:pt>
                  <c:pt idx="5">
                    <c:v>Juniors</c:v>
                  </c:pt>
                  <c:pt idx="6">
                    <c:v>Seniors</c:v>
                  </c:pt>
                  <c:pt idx="7">
                    <c:v>Seniors</c:v>
                  </c:pt>
                  <c:pt idx="8">
                    <c:v>Vétérans 1</c:v>
                  </c:pt>
                  <c:pt idx="9">
                    <c:v>Vétérans 1</c:v>
                  </c:pt>
                </c:lvl>
              </c:multiLvlStrCache>
            </c:multiLvlStrRef>
          </c:cat>
          <c:val>
            <c:numRef>
              <c:f>Feuil1!$C$17:$C$26</c:f>
              <c:numCache>
                <c:formatCode>General</c:formatCode>
                <c:ptCount val="10"/>
                <c:pt idx="0">
                  <c:v>6</c:v>
                </c:pt>
                <c:pt idx="1">
                  <c:v>10</c:v>
                </c:pt>
                <c:pt idx="2">
                  <c:v>3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5</c:v>
                </c:pt>
                <c:pt idx="8">
                  <c:v>0</c:v>
                </c:pt>
                <c:pt idx="9">
                  <c:v>5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Feuil1!$D$15:$D$19</c:f>
              <c:strCache>
                <c:ptCount val="5"/>
                <c:pt idx="0">
                  <c:v>Minimes</c:v>
                </c:pt>
                <c:pt idx="1">
                  <c:v>Cadets</c:v>
                </c:pt>
                <c:pt idx="2">
                  <c:v>Juniors</c:v>
                </c:pt>
                <c:pt idx="3">
                  <c:v>Seniors</c:v>
                </c:pt>
                <c:pt idx="4">
                  <c:v>Vétérans 1</c:v>
                </c:pt>
              </c:strCache>
            </c:strRef>
          </c:cat>
          <c:val>
            <c:numRef>
              <c:f>Feuil1!$E$15:$E$19</c:f>
              <c:numCache>
                <c:formatCode>General</c:formatCode>
                <c:ptCount val="5"/>
                <c:pt idx="0">
                  <c:v>16</c:v>
                </c:pt>
                <c:pt idx="1">
                  <c:v>9</c:v>
                </c:pt>
                <c:pt idx="2">
                  <c:v>4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4EC53-23AE-4962-AAFC-AFBAD9D223D7}" type="datetimeFigureOut">
              <a:rPr lang="fr-FR" smtClean="0"/>
              <a:pPr/>
              <a:t>03/06/2013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2486B-5CC7-465C-9661-11AA73E439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Rapport </a:t>
            </a:r>
            <a:br>
              <a:rPr lang="fr-FR" dirty="0" smtClean="0"/>
            </a:br>
            <a:r>
              <a:rPr lang="fr-FR" dirty="0" smtClean="0"/>
              <a:t>de la commission sportive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500" dirty="0" smtClean="0"/>
              <a:t>Saison 2012-2013</a:t>
            </a:r>
          </a:p>
          <a:p>
            <a:endParaRPr lang="fr-FR" sz="1800" dirty="0" smtClean="0"/>
          </a:p>
          <a:p>
            <a:endParaRPr lang="fr-FR" sz="1800" dirty="0"/>
          </a:p>
          <a:p>
            <a:r>
              <a:rPr lang="fr-FR" sz="1800" dirty="0" smtClean="0"/>
              <a:t>Comité départemental d’Indre-et-Loire</a:t>
            </a:r>
          </a:p>
          <a:p>
            <a:r>
              <a:rPr lang="fr-FR" sz="1800" dirty="0" smtClean="0"/>
              <a:t>Damien DISCHAMPS</a:t>
            </a:r>
            <a:endParaRPr lang="fr-FR" sz="1800" dirty="0"/>
          </a:p>
        </p:txBody>
      </p:sp>
      <p:pic>
        <p:nvPicPr>
          <p:cNvPr id="4" name="Image 3" descr="logo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3648075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compétitions départementales</a:t>
            </a:r>
            <a:endParaRPr lang="fr-FR" dirty="0"/>
          </a:p>
        </p:txBody>
      </p:sp>
      <p:pic>
        <p:nvPicPr>
          <p:cNvPr id="1028" name="Picture 4" descr="C:\Users\Damien\Documents\Karate\CD 37 Karate new\images\Jeune_kat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1128" y="1600200"/>
            <a:ext cx="402174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compétitions départementales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Création de la charte d’organisation des compétitions</a:t>
            </a:r>
          </a:p>
          <a:p>
            <a:pPr lvl="1"/>
            <a:r>
              <a:rPr lang="fr-FR" dirty="0" smtClean="0"/>
              <a:t>Permet à tout club de se proposer pour organiser une compétition départementale avec l’aide du CD37 (prêt de tatamis, protections, matériel…)</a:t>
            </a:r>
          </a:p>
          <a:p>
            <a:endParaRPr lang="fr-FR" dirty="0" smtClean="0"/>
          </a:p>
          <a:p>
            <a:r>
              <a:rPr lang="fr-FR" dirty="0" smtClean="0">
                <a:solidFill>
                  <a:schemeClr val="accent2"/>
                </a:solidFill>
              </a:rPr>
              <a:t>Inscription </a:t>
            </a:r>
            <a:r>
              <a:rPr lang="fr-FR" dirty="0" smtClean="0">
                <a:solidFill>
                  <a:schemeClr val="accent2"/>
                </a:solidFill>
              </a:rPr>
              <a:t>en ligne + Programme associé</a:t>
            </a:r>
          </a:p>
          <a:p>
            <a:pPr lvl="1"/>
            <a:r>
              <a:rPr lang="fr-FR" dirty="0" smtClean="0"/>
              <a:t>Assez tôt dans la saison</a:t>
            </a:r>
          </a:p>
          <a:p>
            <a:pPr lvl="1"/>
            <a:r>
              <a:rPr lang="fr-FR" dirty="0" smtClean="0"/>
              <a:t>Pratique et simple</a:t>
            </a:r>
          </a:p>
          <a:p>
            <a:pPr lvl="1"/>
            <a:r>
              <a:rPr lang="fr-FR" dirty="0" smtClean="0"/>
              <a:t>Permet une meilleure organisation en </a:t>
            </a:r>
            <a:r>
              <a:rPr lang="fr-FR" dirty="0" smtClean="0"/>
              <a:t>amont (commission sportive, arbitres, buvette…)</a:t>
            </a:r>
          </a:p>
          <a:p>
            <a:pPr lvl="1"/>
            <a:r>
              <a:rPr lang="fr-FR" dirty="0" smtClean="0"/>
              <a:t>Un point d’attention : le respect des dates limites d’inscription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Enfants</a:t>
            </a:r>
            <a:endParaRPr lang="fr-FR" dirty="0"/>
          </a:p>
        </p:txBody>
      </p:sp>
      <p:pic>
        <p:nvPicPr>
          <p:cNvPr id="5" name="Picture 3" descr="C:\Users\Damien\Documents\Karate\CD 37 Karate new\competitions\photos\compet01122012\IMG_62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Au dojo de La Riche le 1</a:t>
            </a:r>
            <a:r>
              <a:rPr lang="fr-FR" sz="2400" baseline="30000" dirty="0" smtClean="0"/>
              <a:t>er</a:t>
            </a:r>
            <a:r>
              <a:rPr lang="fr-FR" sz="2400" dirty="0" smtClean="0"/>
              <a:t> décembre 2013</a:t>
            </a:r>
          </a:p>
          <a:p>
            <a:r>
              <a:rPr lang="fr-FR" sz="2400" dirty="0" smtClean="0"/>
              <a:t>19 clubs représentés</a:t>
            </a:r>
            <a:endParaRPr lang="fr-FR" sz="2400" dirty="0" smtClean="0"/>
          </a:p>
          <a:p>
            <a:r>
              <a:rPr lang="fr-FR" sz="2400" dirty="0" smtClean="0"/>
              <a:t>Une </a:t>
            </a:r>
            <a:r>
              <a:rPr lang="fr-FR" sz="2400" dirty="0" smtClean="0"/>
              <a:t>très bonne participation</a:t>
            </a:r>
          </a:p>
          <a:p>
            <a:pPr lvl="1">
              <a:buFont typeface="Wingdings"/>
              <a:buChar char="è"/>
            </a:pPr>
            <a:r>
              <a:rPr lang="fr-FR" sz="2000" dirty="0" smtClean="0">
                <a:sym typeface="Wingdings" pitchFamily="2" charset="2"/>
              </a:rPr>
              <a:t>146 participants : 45 </a:t>
            </a:r>
            <a:r>
              <a:rPr lang="fr-FR" sz="2000" dirty="0" smtClean="0">
                <a:solidFill>
                  <a:srgbClr val="FF0000"/>
                </a:solidFill>
                <a:sym typeface="Wingdings" pitchFamily="2" charset="2"/>
              </a:rPr>
              <a:t>féminins</a:t>
            </a:r>
            <a:r>
              <a:rPr lang="fr-FR" sz="2000" dirty="0" smtClean="0">
                <a:sym typeface="Wingdings" pitchFamily="2" charset="2"/>
              </a:rPr>
              <a:t> et 101 </a:t>
            </a:r>
            <a:r>
              <a:rPr lang="fr-FR" sz="2000" dirty="0" smtClean="0">
                <a:solidFill>
                  <a:srgbClr val="00B0F0"/>
                </a:solidFill>
                <a:sym typeface="Wingdings" pitchFamily="2" charset="2"/>
              </a:rPr>
              <a:t>masculins</a:t>
            </a:r>
          </a:p>
          <a:p>
            <a:pPr lvl="1">
              <a:buFont typeface="Wingdings"/>
              <a:buChar char="è"/>
            </a:pPr>
            <a:endParaRPr lang="fr-FR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401144"/>
            <a:ext cx="53435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Enfants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Challenge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Enfants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</a:t>
            </a:r>
            <a:r>
              <a:rPr lang="fr-FR" dirty="0" smtClean="0"/>
              <a:t>/ </a:t>
            </a:r>
            <a:r>
              <a:rPr lang="fr-FR" dirty="0" smtClean="0"/>
              <a:t>Adultes</a:t>
            </a:r>
            <a:endParaRPr lang="fr-FR" dirty="0"/>
          </a:p>
        </p:txBody>
      </p:sp>
      <p:pic>
        <p:nvPicPr>
          <p:cNvPr id="2050" name="Picture 2" descr="C:\Users\Damien\Documents\Karate\CD 37 Karate new\competitions\photos\compet02122012\IMG_76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58306"/>
            <a:ext cx="3610497" cy="2406998"/>
          </a:xfrm>
          <a:prstGeom prst="rect">
            <a:avLst/>
          </a:prstGeom>
          <a:noFill/>
        </p:spPr>
      </p:pic>
      <p:pic>
        <p:nvPicPr>
          <p:cNvPr id="2051" name="Picture 3" descr="C:\Users\Damien\Documents\Karate\CD 37 Karate new\competitions\photos\compet02122012\IMG_74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869591"/>
            <a:ext cx="4896544" cy="3295713"/>
          </a:xfrm>
          <a:prstGeom prst="rect">
            <a:avLst/>
          </a:prstGeom>
          <a:noFill/>
        </p:spPr>
      </p:pic>
      <p:pic>
        <p:nvPicPr>
          <p:cNvPr id="2052" name="Picture 4" descr="C:\Users\Damien\Documents\Karate\CD 37 Karate new\competitions\photos\compet02122012\IMG_7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96752"/>
            <a:ext cx="3914800" cy="2609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Ado </a:t>
            </a:r>
            <a:r>
              <a:rPr lang="fr-FR" dirty="0" smtClean="0"/>
              <a:t>/ </a:t>
            </a:r>
            <a:r>
              <a:rPr lang="fr-FR" dirty="0" smtClean="0"/>
              <a:t>Adultes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Au dojo de La Riche le </a:t>
            </a:r>
            <a:r>
              <a:rPr lang="fr-FR" sz="2800" dirty="0" smtClean="0"/>
              <a:t>2 </a:t>
            </a:r>
            <a:r>
              <a:rPr lang="fr-FR" sz="2800" dirty="0" smtClean="0"/>
              <a:t>décembre </a:t>
            </a:r>
            <a:r>
              <a:rPr lang="fr-FR" sz="2800" dirty="0" smtClean="0"/>
              <a:t>2013</a:t>
            </a:r>
          </a:p>
          <a:p>
            <a:r>
              <a:rPr lang="fr-FR" sz="2800" dirty="0" smtClean="0"/>
              <a:t>19 Clubs représentés</a:t>
            </a:r>
            <a:endParaRPr lang="fr-FR" sz="2800" dirty="0" smtClean="0"/>
          </a:p>
          <a:p>
            <a:r>
              <a:rPr lang="fr-FR" sz="2800" dirty="0" smtClean="0"/>
              <a:t>Une </a:t>
            </a:r>
            <a:r>
              <a:rPr lang="fr-FR" sz="2800" dirty="0" smtClean="0"/>
              <a:t>bonne participation</a:t>
            </a:r>
          </a:p>
          <a:p>
            <a:pPr lvl="1">
              <a:buFont typeface="Wingdings"/>
              <a:buChar char="è"/>
            </a:pPr>
            <a:r>
              <a:rPr lang="fr-FR" sz="2400" dirty="0" smtClean="0">
                <a:sym typeface="Wingdings" pitchFamily="2" charset="2"/>
              </a:rPr>
              <a:t>109 participants : 27 </a:t>
            </a:r>
            <a:r>
              <a:rPr lang="fr-FR" sz="2400" dirty="0" smtClean="0">
                <a:solidFill>
                  <a:srgbClr val="FF0000"/>
                </a:solidFill>
                <a:sym typeface="Wingdings" pitchFamily="2" charset="2"/>
              </a:rPr>
              <a:t>féminins</a:t>
            </a:r>
            <a:r>
              <a:rPr lang="fr-FR" sz="2400" dirty="0" smtClean="0">
                <a:sym typeface="Wingdings" pitchFamily="2" charset="2"/>
              </a:rPr>
              <a:t> et 82 </a:t>
            </a:r>
            <a:r>
              <a:rPr lang="fr-FR" sz="2400" dirty="0" smtClean="0">
                <a:solidFill>
                  <a:srgbClr val="00B0F0"/>
                </a:solidFill>
                <a:sym typeface="Wingdings" pitchFamily="2" charset="2"/>
              </a:rPr>
              <a:t>masculins</a:t>
            </a:r>
          </a:p>
          <a:p>
            <a:endParaRPr lang="fr-F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19510"/>
            <a:ext cx="8208912" cy="258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Ado / </a:t>
            </a:r>
            <a:r>
              <a:rPr lang="fr-FR" dirty="0" smtClean="0"/>
              <a:t>Adultes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</a:t>
            </a:r>
            <a:r>
              <a:rPr lang="fr-FR" dirty="0" err="1" smtClean="0"/>
              <a:t>Kumité</a:t>
            </a:r>
            <a:r>
              <a:rPr lang="fr-FR" dirty="0" smtClean="0"/>
              <a:t> </a:t>
            </a:r>
            <a:r>
              <a:rPr lang="fr-FR" dirty="0" smtClean="0"/>
              <a:t>Ado / </a:t>
            </a:r>
            <a:r>
              <a:rPr lang="fr-FR" dirty="0" smtClean="0"/>
              <a:t>Adultes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</a:t>
            </a:r>
            <a:r>
              <a:rPr lang="fr-FR" sz="4900" dirty="0" smtClean="0"/>
              <a:t>Kata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Poussin à Vétéran 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A Veigné le 13 Janvier 2013</a:t>
            </a:r>
          </a:p>
          <a:p>
            <a:r>
              <a:rPr lang="fr-FR" sz="2400" dirty="0" smtClean="0"/>
              <a:t>Une </a:t>
            </a:r>
            <a:r>
              <a:rPr lang="fr-FR" sz="2400" dirty="0" smtClean="0"/>
              <a:t>belle participation</a:t>
            </a:r>
          </a:p>
          <a:p>
            <a:endParaRPr lang="fr-FR" dirty="0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492896"/>
            <a:ext cx="3768929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Damien\Documents\Karate\CD 37 Karate new\competitions\photos\compet13012013\IMG_8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2160240" cy="3239043"/>
          </a:xfrm>
          <a:prstGeom prst="rect">
            <a:avLst/>
          </a:prstGeom>
          <a:noFill/>
        </p:spPr>
      </p:pic>
      <p:pic>
        <p:nvPicPr>
          <p:cNvPr id="3075" name="Picture 3" descr="C:\Users\Damien\Documents\Karate\CD 37 Karate new\competitions\photos\compet13012013\IMG_84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0881" y="3284984"/>
            <a:ext cx="2161119" cy="3240360"/>
          </a:xfrm>
          <a:prstGeom prst="rect">
            <a:avLst/>
          </a:prstGeom>
          <a:noFill/>
        </p:spPr>
      </p:pic>
      <p:pic>
        <p:nvPicPr>
          <p:cNvPr id="3076" name="Picture 4" descr="C:\Users\Damien\Documents\Karate\CD 37 Karate new\competitions\photos\compet13012013\IMG_85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8622" y="3284984"/>
            <a:ext cx="2153618" cy="3247872"/>
          </a:xfrm>
          <a:prstGeom prst="rect">
            <a:avLst/>
          </a:prstGeom>
          <a:noFill/>
        </p:spPr>
      </p:pic>
      <p:pic>
        <p:nvPicPr>
          <p:cNvPr id="3077" name="Picture 5" descr="C:\Users\Damien\Documents\Karate\CD 37 Karate new\competitions\photos\compet13012013\IMG_89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1361" y="3284984"/>
            <a:ext cx="2161119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</a:t>
            </a:r>
            <a:r>
              <a:rPr lang="fr-FR" sz="4900" dirty="0" smtClean="0"/>
              <a:t>Kata Enfant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Poussin à </a:t>
            </a:r>
            <a:r>
              <a:rPr lang="fr-FR" sz="3100" dirty="0" smtClean="0"/>
              <a:t>Benjamin </a:t>
            </a:r>
            <a:r>
              <a:rPr lang="fr-FR" sz="3100" dirty="0" smtClean="0"/>
              <a:t>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80 compétiteurs</a:t>
            </a:r>
          </a:p>
          <a:p>
            <a:pPr lvl="1"/>
            <a:r>
              <a:rPr lang="fr-FR" dirty="0" smtClean="0"/>
              <a:t>24 </a:t>
            </a:r>
            <a:r>
              <a:rPr lang="fr-FR" dirty="0" smtClean="0">
                <a:solidFill>
                  <a:srgbClr val="FF0000"/>
                </a:solidFill>
              </a:rPr>
              <a:t>féminines</a:t>
            </a:r>
          </a:p>
          <a:p>
            <a:pPr lvl="1"/>
            <a:r>
              <a:rPr lang="fr-FR" dirty="0" smtClean="0"/>
              <a:t>56 </a:t>
            </a:r>
            <a:r>
              <a:rPr lang="fr-FR" dirty="0" smtClean="0">
                <a:solidFill>
                  <a:srgbClr val="00B0F0"/>
                </a:solidFill>
              </a:rPr>
              <a:t>masculins</a:t>
            </a:r>
            <a:endParaRPr lang="fr-FR" dirty="0" smtClean="0">
              <a:solidFill>
                <a:srgbClr val="00B0F0"/>
              </a:solidFill>
            </a:endParaRPr>
          </a:p>
          <a:p>
            <a:endParaRPr lang="fr-F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725788"/>
            <a:ext cx="7372109" cy="135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Kata </a:t>
            </a:r>
            <a:r>
              <a:rPr lang="fr-FR" dirty="0" smtClean="0"/>
              <a:t>Enfant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Championnat Kata </a:t>
            </a:r>
            <a:r>
              <a:rPr lang="fr-FR" dirty="0" smtClean="0"/>
              <a:t>Enfant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900" dirty="0" smtClean="0"/>
              <a:t>Championnat </a:t>
            </a:r>
            <a:r>
              <a:rPr lang="fr-FR" sz="4900" dirty="0" smtClean="0"/>
              <a:t>Kata Ado / Adulte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/>
              <a:t>- </a:t>
            </a:r>
            <a:r>
              <a:rPr lang="fr-FR" sz="3100" dirty="0" smtClean="0"/>
              <a:t>Minime </a:t>
            </a:r>
            <a:r>
              <a:rPr lang="fr-FR" sz="3100" dirty="0" smtClean="0"/>
              <a:t>à </a:t>
            </a:r>
            <a:r>
              <a:rPr lang="fr-FR" sz="3100" dirty="0" smtClean="0"/>
              <a:t>Vétéran </a:t>
            </a:r>
            <a:r>
              <a:rPr lang="fr-FR" sz="3100" dirty="0" smtClean="0"/>
              <a:t>-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43 compétiteurs</a:t>
            </a:r>
          </a:p>
          <a:p>
            <a:pPr lvl="1"/>
            <a:r>
              <a:rPr lang="fr-FR" dirty="0" smtClean="0"/>
              <a:t>15 </a:t>
            </a:r>
            <a:r>
              <a:rPr lang="fr-FR" dirty="0" smtClean="0">
                <a:solidFill>
                  <a:srgbClr val="FF0000"/>
                </a:solidFill>
              </a:rPr>
              <a:t>féminines</a:t>
            </a:r>
          </a:p>
          <a:p>
            <a:pPr lvl="1"/>
            <a:r>
              <a:rPr lang="fr-FR" dirty="0" smtClean="0"/>
              <a:t>28 </a:t>
            </a:r>
            <a:r>
              <a:rPr lang="fr-FR" dirty="0" smtClean="0">
                <a:solidFill>
                  <a:srgbClr val="00B0F0"/>
                </a:solidFill>
              </a:rPr>
              <a:t>masculins</a:t>
            </a:r>
            <a:endParaRPr lang="fr-FR" dirty="0" smtClean="0">
              <a:solidFill>
                <a:srgbClr val="00B0F0"/>
              </a:solidFill>
            </a:endParaRPr>
          </a:p>
          <a:p>
            <a:endParaRPr lang="fr-FR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30960"/>
            <a:ext cx="76390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099" y="4437112"/>
            <a:ext cx="7715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Championnat Kata </a:t>
            </a:r>
            <a:r>
              <a:rPr lang="fr-FR" dirty="0" smtClean="0"/>
              <a:t>Ado / Adulte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Championnat Kata </a:t>
            </a:r>
            <a:r>
              <a:rPr lang="fr-FR" dirty="0" smtClean="0"/>
              <a:t>Ado / Adulte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 des médailles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2562"/>
            <a:ext cx="8229600" cy="448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 des médailles</a:t>
            </a:r>
            <a:endParaRPr lang="fr-F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910" y="1484784"/>
            <a:ext cx="8191546" cy="470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 des médailles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824"/>
            <a:ext cx="8229600" cy="38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évènements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Tout au long de la saison, le CD37 a organisé plusieurs évènements sportifs autour de </a:t>
            </a:r>
            <a:r>
              <a:rPr lang="fr-FR" dirty="0" smtClean="0"/>
              <a:t>nombreuses personnalités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Stage </a:t>
            </a:r>
            <a:r>
              <a:rPr lang="fr-FR" dirty="0" smtClean="0">
                <a:solidFill>
                  <a:srgbClr val="FF0000"/>
                </a:solidFill>
              </a:rPr>
              <a:t>Serge CHOURAQUI</a:t>
            </a:r>
          </a:p>
          <a:p>
            <a:pPr lvl="1"/>
            <a:r>
              <a:rPr lang="fr-FR" dirty="0" smtClean="0"/>
              <a:t>Stage </a:t>
            </a:r>
            <a:r>
              <a:rPr lang="fr-FR" dirty="0" smtClean="0">
                <a:solidFill>
                  <a:srgbClr val="FF0000"/>
                </a:solidFill>
              </a:rPr>
              <a:t>Alexandre RECCHIA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Fête du karaté </a:t>
            </a:r>
            <a:r>
              <a:rPr lang="fr-FR" dirty="0" smtClean="0"/>
              <a:t>: coupe Pierre MANSAIS</a:t>
            </a:r>
          </a:p>
          <a:p>
            <a:pPr lvl="1"/>
            <a:endParaRPr lang="fr-FR" dirty="0" smtClean="0"/>
          </a:p>
          <a:p>
            <a:pPr lvl="1" algn="r">
              <a:buNone/>
            </a:pPr>
            <a:r>
              <a:rPr lang="fr-FR" dirty="0" smtClean="0"/>
              <a:t>… Retour en images …</a:t>
            </a:r>
            <a:endParaRPr lang="fr-FR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Stage Serge CHOURAQUI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Organisé le dimanche 9 décembre 2012 au dojo de </a:t>
            </a:r>
            <a:r>
              <a:rPr lang="fr-FR" sz="2400" dirty="0" err="1" smtClean="0"/>
              <a:t>Montlouis</a:t>
            </a:r>
            <a:endParaRPr lang="fr-FR" sz="2400" dirty="0" smtClean="0"/>
          </a:p>
          <a:p>
            <a:r>
              <a:rPr lang="fr-FR" sz="2400" dirty="0" smtClean="0"/>
              <a:t>Une centaine de participants</a:t>
            </a:r>
          </a:p>
          <a:p>
            <a:endParaRPr lang="fr-FR" dirty="0" smtClean="0"/>
          </a:p>
        </p:txBody>
      </p:sp>
      <p:pic>
        <p:nvPicPr>
          <p:cNvPr id="9218" name="Picture 2" descr="C:\Users\Damien\Documents\Karate\CD 37 Karate new\competitions\photos\stageChouraqui09122012\PC0929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492896"/>
            <a:ext cx="4414925" cy="3312368"/>
          </a:xfrm>
          <a:prstGeom prst="rect">
            <a:avLst/>
          </a:prstGeom>
          <a:noFill/>
        </p:spPr>
      </p:pic>
      <p:pic>
        <p:nvPicPr>
          <p:cNvPr id="9219" name="Picture 3" descr="C:\Users\Damien\Documents\Karate\CD 37 Karate new\competitions\photos\stageChouraqui09122012\PC0929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92896"/>
            <a:ext cx="2981325" cy="2236787"/>
          </a:xfrm>
          <a:prstGeom prst="rect">
            <a:avLst/>
          </a:prstGeom>
          <a:noFill/>
        </p:spPr>
      </p:pic>
      <p:pic>
        <p:nvPicPr>
          <p:cNvPr id="9220" name="Picture 4" descr="C:\Users\Damien\Documents\Karate\CD 37 Karate new\competitions\photos\stageChouraqui09122012\PC0928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365104"/>
            <a:ext cx="2981325" cy="2236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Stage Alexandra RECCHIA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Organisé le mardi 21 mai 2013 au dojo de </a:t>
            </a:r>
            <a:r>
              <a:rPr lang="fr-FR" sz="2400" dirty="0" err="1" smtClean="0"/>
              <a:t>Montlouis</a:t>
            </a:r>
            <a:endParaRPr lang="fr-FR" sz="2400" dirty="0" smtClean="0"/>
          </a:p>
          <a:p>
            <a:r>
              <a:rPr lang="fr-FR" sz="2400" dirty="0" smtClean="0"/>
              <a:t>Plus de 180 participants !</a:t>
            </a:r>
          </a:p>
          <a:p>
            <a:endParaRPr lang="fr-FR" dirty="0" smtClean="0"/>
          </a:p>
        </p:txBody>
      </p:sp>
      <p:pic>
        <p:nvPicPr>
          <p:cNvPr id="10242" name="Picture 2" descr="C:\Users\Damien\Documents\Karate\jpg\IMG_4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420888"/>
            <a:ext cx="5220072" cy="3537822"/>
          </a:xfrm>
          <a:prstGeom prst="rect">
            <a:avLst/>
          </a:prstGeom>
          <a:noFill/>
        </p:spPr>
      </p:pic>
      <p:pic>
        <p:nvPicPr>
          <p:cNvPr id="10243" name="Picture 3" descr="C:\Users\Damien\Documents\Karate\jpg\IMG_44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2896"/>
            <a:ext cx="3813941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belle saison sportive avec une mobilisation forte des licenciés et un intérêt grandissant pour la compétition auprès des </a:t>
            </a:r>
            <a:r>
              <a:rPr lang="fr-FR" dirty="0" smtClean="0"/>
              <a:t>jeunes</a:t>
            </a:r>
            <a:endParaRPr lang="fr-F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317</Words>
  <Application>Microsoft Office PowerPoint</Application>
  <PresentationFormat>Affichage à l'écran (4:3)</PresentationFormat>
  <Paragraphs>68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Rapport  de la commission sportive</vt:lpstr>
      <vt:lpstr>Les compétitions départementales</vt:lpstr>
      <vt:lpstr>Les compétitions départementales</vt:lpstr>
      <vt:lpstr>Challenge Kumité Enfants</vt:lpstr>
      <vt:lpstr>Challenge Kumité Enfants</vt:lpstr>
      <vt:lpstr>Challenge Kumité Enfants</vt:lpstr>
      <vt:lpstr>Challenge Kumité Enfants</vt:lpstr>
      <vt:lpstr>Championnat Kumité Ado / Adultes</vt:lpstr>
      <vt:lpstr>Championnat Kumité Ado / Adultes</vt:lpstr>
      <vt:lpstr>Championnat Kumité Ado / Adultes</vt:lpstr>
      <vt:lpstr>Championnat Kumité Ado / Adultes</vt:lpstr>
      <vt:lpstr>Championnat Kata - Poussin à Vétéran -</vt:lpstr>
      <vt:lpstr>Championnat Kata Enfant - Poussin à Benjamin -</vt:lpstr>
      <vt:lpstr>Championnat Kata Enfant</vt:lpstr>
      <vt:lpstr>Championnat Kata Enfant</vt:lpstr>
      <vt:lpstr>Championnat Kata Ado / Adulte - Minime à Vétéran -</vt:lpstr>
      <vt:lpstr>Championnat Kata Ado / Adulte</vt:lpstr>
      <vt:lpstr>Championnat Kata Ado / Adulte</vt:lpstr>
      <vt:lpstr>Tableau des médailles</vt:lpstr>
      <vt:lpstr>Tableau des médailles</vt:lpstr>
      <vt:lpstr>Tableau des médailles</vt:lpstr>
      <vt:lpstr>Quelques évènements</vt:lpstr>
      <vt:lpstr>Stage Serge CHOURAQUI</vt:lpstr>
      <vt:lpstr>Stage Alexandra RECCHIA</vt:lpstr>
      <vt:lpstr>Conclusion</vt:lpstr>
    </vt:vector>
  </TitlesOfParts>
  <Company>CNAV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 de la commission sportive</dc:title>
  <dc:creator>a015236</dc:creator>
  <cp:lastModifiedBy>Damien</cp:lastModifiedBy>
  <cp:revision>24</cp:revision>
  <dcterms:created xsi:type="dcterms:W3CDTF">2013-06-03T10:20:11Z</dcterms:created>
  <dcterms:modified xsi:type="dcterms:W3CDTF">2013-06-03T21:00:31Z</dcterms:modified>
</cp:coreProperties>
</file>